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49A4-1109-4FC5-96DA-497E8D839340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E4BE-EA4B-437C-A864-BAFF07D809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80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E4BE-EA4B-437C-A864-BAFF07D8092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5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LUYÖN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TËP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29892" r="3644" b="42581"/>
          <a:stretch/>
        </p:blipFill>
        <p:spPr>
          <a:xfrm>
            <a:off x="304800" y="2819400"/>
            <a:ext cx="8534400" cy="40310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" y="17526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0268" y="1951704"/>
            <a:ext cx="815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hình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döôùi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nhöõng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soá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naøo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556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62581" r="14151" b="6021"/>
          <a:stretch/>
        </p:blipFill>
        <p:spPr>
          <a:xfrm>
            <a:off x="685800" y="1524000"/>
            <a:ext cx="7634612" cy="52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0268" y="732504"/>
            <a:ext cx="759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moãi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beå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nhieâu</a:t>
            </a:r>
            <a:r>
              <a:rPr lang="en-US" sz="3200" dirty="0" smtClean="0">
                <a:latin typeface="VNI-Avo" pitchFamily="2" charset="0"/>
              </a:rPr>
              <a:t> con </a:t>
            </a:r>
            <a:r>
              <a:rPr lang="en-US" sz="3200" dirty="0" err="1" smtClean="0">
                <a:latin typeface="VNI-Avo" pitchFamily="2" charset="0"/>
              </a:rPr>
              <a:t>caù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1676400" y="3352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213054" y="33822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811296" y="3426538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1646904" y="60689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83558" y="609846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781800" y="61427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756032" y="324218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3660" y="32864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3311" y="330237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639" y="598412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0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4400" y="598286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1600" y="6051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0268" y="732504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Tìm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chaäu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thích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hôïp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7778" r="6734" b="66451"/>
          <a:stretch/>
        </p:blipFill>
        <p:spPr>
          <a:xfrm>
            <a:off x="22274" y="2133600"/>
            <a:ext cx="9047986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7778" r="74105" b="76774"/>
          <a:stretch/>
        </p:blipFill>
        <p:spPr>
          <a:xfrm>
            <a:off x="76200" y="2133600"/>
            <a:ext cx="197306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3" t="7778" r="41038" b="76989"/>
          <a:stretch/>
        </p:blipFill>
        <p:spPr>
          <a:xfrm>
            <a:off x="3733799" y="2082463"/>
            <a:ext cx="1802065" cy="2408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7778" r="23732" b="76989"/>
          <a:stretch/>
        </p:blipFill>
        <p:spPr>
          <a:xfrm>
            <a:off x="5486400" y="2130530"/>
            <a:ext cx="1858297" cy="235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7778" r="7353" b="77419"/>
          <a:stretch/>
        </p:blipFill>
        <p:spPr>
          <a:xfrm>
            <a:off x="7167716" y="2136980"/>
            <a:ext cx="1823884" cy="2282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19200" y="4191000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71800" y="4308987"/>
            <a:ext cx="1663031" cy="644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15549" y="4308987"/>
            <a:ext cx="1509251" cy="491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29400" y="4308986"/>
            <a:ext cx="1450258" cy="644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40646" r="6115" b="12903"/>
          <a:stretch/>
        </p:blipFill>
        <p:spPr>
          <a:xfrm>
            <a:off x="304800" y="609600"/>
            <a:ext cx="8603220" cy="45918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6237" r="8897" b="6882"/>
          <a:stretch/>
        </p:blipFill>
        <p:spPr>
          <a:xfrm>
            <a:off x="-72907" y="5442154"/>
            <a:ext cx="9369307" cy="11110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5304" y="5904204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54936" y="579359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5568" y="587948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505200" y="57688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6472" y="585497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676104" y="57443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47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2006-08-16T00:00:00Z</dcterms:created>
  <dcterms:modified xsi:type="dcterms:W3CDTF">2020-08-18T10:58:36Z</dcterms:modified>
</cp:coreProperties>
</file>